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53" r:id="rId1"/>
  </p:sldMasterIdLst>
  <p:sldIdLst>
    <p:sldId id="293" r:id="rId2"/>
  </p:sldIdLst>
  <p:sldSz cx="9144000" cy="6858000" type="screen4x3"/>
  <p:notesSz cx="6761163" cy="9942513"/>
  <p:embeddedFontLst>
    <p:embeddedFont>
      <p:font typeface="Calibri Light" panose="020F0302020204030204" pitchFamily="34" charset="0"/>
      <p:regular r:id="rId3"/>
      <p:italic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ordia New" panose="020B0304020202020204" pitchFamily="34" charset="-34"/>
      <p:regular r:id="rId9"/>
      <p:bold r:id="rId10"/>
      <p:italic r:id="rId11"/>
      <p:boldItalic r:id="rId12"/>
    </p:embeddedFont>
    <p:embeddedFont>
      <p:font typeface="Angsana New" panose="02020603050405020304" pitchFamily="18" charset="-34"/>
      <p:regular r:id="rId13"/>
      <p:bold r:id="rId14"/>
      <p:italic r:id="rId15"/>
      <p:boldItalic r:id="rId16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5" autoAdjust="0"/>
  </p:normalViewPr>
  <p:slideViewPr>
    <p:cSldViewPr>
      <p:cViewPr varScale="1">
        <p:scale>
          <a:sx n="69" d="100"/>
          <a:sy n="69" d="100"/>
        </p:scale>
        <p:origin x="13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E50F-AA27-48A6-93B3-F9CB74D03084}" type="datetimeFigureOut">
              <a:rPr lang="th-TH" smtClean="0"/>
              <a:pPr/>
              <a:t>25/08/62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10C5-AB00-4EE9-A6F9-1756B077E12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51705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E50F-AA27-48A6-93B3-F9CB74D03084}" type="datetimeFigureOut">
              <a:rPr lang="th-TH" smtClean="0"/>
              <a:pPr/>
              <a:t>25/08/62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10C5-AB00-4EE9-A6F9-1756B077E12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0691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E50F-AA27-48A6-93B3-F9CB74D03084}" type="datetimeFigureOut">
              <a:rPr lang="th-TH" smtClean="0"/>
              <a:pPr/>
              <a:t>25/08/62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10C5-AB00-4EE9-A6F9-1756B077E12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2610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E50F-AA27-48A6-93B3-F9CB74D03084}" type="datetimeFigureOut">
              <a:rPr lang="th-TH" smtClean="0"/>
              <a:pPr/>
              <a:t>25/08/62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10C5-AB00-4EE9-A6F9-1756B077E12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797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E50F-AA27-48A6-93B3-F9CB74D03084}" type="datetimeFigureOut">
              <a:rPr lang="th-TH" smtClean="0"/>
              <a:pPr/>
              <a:t>25/08/62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10C5-AB00-4EE9-A6F9-1756B077E12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773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E50F-AA27-48A6-93B3-F9CB74D03084}" type="datetimeFigureOut">
              <a:rPr lang="th-TH" smtClean="0"/>
              <a:pPr/>
              <a:t>25/08/62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10C5-AB00-4EE9-A6F9-1756B077E12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7254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E50F-AA27-48A6-93B3-F9CB74D03084}" type="datetimeFigureOut">
              <a:rPr lang="th-TH" smtClean="0"/>
              <a:pPr/>
              <a:t>25/08/62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10C5-AB00-4EE9-A6F9-1756B077E12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2435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E50F-AA27-48A6-93B3-F9CB74D03084}" type="datetimeFigureOut">
              <a:rPr lang="th-TH" smtClean="0"/>
              <a:pPr/>
              <a:t>25/08/62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10C5-AB00-4EE9-A6F9-1756B077E12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2682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E50F-AA27-48A6-93B3-F9CB74D03084}" type="datetimeFigureOut">
              <a:rPr lang="th-TH" smtClean="0"/>
              <a:pPr/>
              <a:t>25/08/62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10C5-AB00-4EE9-A6F9-1756B077E12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7742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E50F-AA27-48A6-93B3-F9CB74D03084}" type="datetimeFigureOut">
              <a:rPr lang="th-TH" smtClean="0"/>
              <a:pPr/>
              <a:t>25/08/62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10C5-AB00-4EE9-A6F9-1756B077E12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355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E50F-AA27-48A6-93B3-F9CB74D03084}" type="datetimeFigureOut">
              <a:rPr lang="th-TH" smtClean="0"/>
              <a:pPr/>
              <a:t>25/08/62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10C5-AB00-4EE9-A6F9-1756B077E12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5619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0E50F-AA27-48A6-93B3-F9CB74D03084}" type="datetimeFigureOut">
              <a:rPr lang="th-TH" smtClean="0"/>
              <a:pPr/>
              <a:t>25/08/62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910C5-AB00-4EE9-A6F9-1756B077E12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46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756051" y="116632"/>
            <a:ext cx="1259632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รูปของนักศึกษา</a:t>
            </a:r>
            <a:endParaRPr lang="en-US" dirty="0"/>
          </a:p>
          <a:p>
            <a:pPr algn="ctr"/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511821"/>
              </p:ext>
            </p:extLst>
          </p:nvPr>
        </p:nvGraphicFramePr>
        <p:xfrm>
          <a:off x="230413" y="548680"/>
          <a:ext cx="7499889" cy="61653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09952">
                  <a:extLst>
                    <a:ext uri="{9D8B030D-6E8A-4147-A177-3AD203B41FA5}">
                      <a16:colId xmlns:a16="http://schemas.microsoft.com/office/drawing/2014/main" val="3125122199"/>
                    </a:ext>
                  </a:extLst>
                </a:gridCol>
                <a:gridCol w="4189937">
                  <a:extLst>
                    <a:ext uri="{9D8B030D-6E8A-4147-A177-3AD203B41FA5}">
                      <a16:colId xmlns:a16="http://schemas.microsoft.com/office/drawing/2014/main" val="4094453742"/>
                    </a:ext>
                  </a:extLst>
                </a:gridCol>
              </a:tblGrid>
              <a:tr h="475679"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2800" u="none" strike="noStrike" dirty="0">
                          <a:effectLst/>
                        </a:rPr>
                        <a:t>รหัส : </a:t>
                      </a:r>
                      <a:endParaRPr lang="th-TH" sz="2800" b="1" i="0" u="none" strike="noStrike" dirty="0">
                        <a:solidFill>
                          <a:srgbClr val="0D0D0D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472" marR="8472" marT="84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2" marR="8472" marT="84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022280"/>
                  </a:ext>
                </a:extLst>
              </a:tr>
              <a:tr h="475679"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2800" u="none" strike="noStrike" dirty="0">
                          <a:effectLst/>
                        </a:rPr>
                        <a:t>ชื่อ : </a:t>
                      </a:r>
                      <a:endParaRPr lang="th-TH" sz="2800" b="1" i="0" u="none" strike="noStrike" dirty="0">
                        <a:solidFill>
                          <a:srgbClr val="0D0D0D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472" marR="8472" marT="84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2" marR="8472" marT="84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071437"/>
                  </a:ext>
                </a:extLst>
              </a:tr>
              <a:tr h="475679"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2800" u="none" strike="noStrike" dirty="0">
                          <a:effectLst/>
                        </a:rPr>
                        <a:t>ชื่อเล่น : </a:t>
                      </a:r>
                      <a:endParaRPr lang="th-TH" sz="2800" b="1" i="0" u="none" strike="noStrike" dirty="0">
                        <a:solidFill>
                          <a:srgbClr val="0D0D0D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472" marR="8472" marT="84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2" marR="8472" marT="84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992327"/>
                  </a:ext>
                </a:extLst>
              </a:tr>
              <a:tr h="475679"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2800" u="none" strike="noStrike" dirty="0">
                          <a:effectLst/>
                        </a:rPr>
                        <a:t>วุฒิการศึกษา :</a:t>
                      </a:r>
                      <a:endParaRPr lang="th-TH" sz="2800" b="1" i="0" u="none" strike="noStrike" dirty="0">
                        <a:solidFill>
                          <a:srgbClr val="0D0D0D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472" marR="8472" marT="84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2" marR="8472" marT="84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664556"/>
                  </a:ext>
                </a:extLst>
              </a:tr>
              <a:tr h="475679"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2800" u="none" strike="noStrike" dirty="0">
                          <a:effectLst/>
                        </a:rPr>
                        <a:t>ที่ทำงาน :</a:t>
                      </a:r>
                      <a:endParaRPr lang="th-TH" sz="2800" b="1" i="0" u="none" strike="noStrike" dirty="0">
                        <a:solidFill>
                          <a:srgbClr val="0D0D0D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472" marR="8472" marT="84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2" marR="8472" marT="84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372772"/>
                  </a:ext>
                </a:extLst>
              </a:tr>
              <a:tr h="475679"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2800" u="none" strike="noStrike" dirty="0">
                          <a:effectLst/>
                        </a:rPr>
                        <a:t>ตำแหน่ง :</a:t>
                      </a:r>
                      <a:endParaRPr lang="th-TH" sz="2800" b="1" i="0" u="none" strike="noStrike" dirty="0">
                        <a:solidFill>
                          <a:srgbClr val="0D0D0D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472" marR="8472" marT="84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2" marR="8472" marT="84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350804"/>
                  </a:ext>
                </a:extLst>
              </a:tr>
              <a:tr h="475679"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2800" u="none" strike="noStrike" dirty="0">
                          <a:effectLst/>
                        </a:rPr>
                        <a:t>โทรศัพท์มือถือ : </a:t>
                      </a:r>
                      <a:endParaRPr lang="th-TH" sz="2800" b="1" i="0" u="none" strike="noStrike" dirty="0">
                        <a:solidFill>
                          <a:srgbClr val="0D0D0D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472" marR="8472" marT="84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2" marR="8472" marT="84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715231"/>
                  </a:ext>
                </a:extLst>
              </a:tr>
              <a:tr h="47567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800" u="none" strike="noStrike" dirty="0">
                          <a:effectLst/>
                        </a:rPr>
                        <a:t>e – mail (</a:t>
                      </a:r>
                      <a:r>
                        <a:rPr lang="th-TH" sz="2800" u="none" strike="noStrike" dirty="0">
                          <a:effectLst/>
                        </a:rPr>
                        <a:t>ติดต่อได้) :</a:t>
                      </a:r>
                      <a:endParaRPr lang="th-TH" sz="2800" b="1" i="0" u="none" strike="noStrike" dirty="0">
                        <a:solidFill>
                          <a:srgbClr val="0D0D0D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472" marR="8472" marT="84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2" marR="8472" marT="84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216719"/>
                  </a:ext>
                </a:extLst>
              </a:tr>
              <a:tr h="140851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800" u="none" strike="noStrike" dirty="0">
                          <a:effectLst/>
                        </a:rPr>
                        <a:t>e – mail (</a:t>
                      </a:r>
                      <a:r>
                        <a:rPr lang="th-TH" sz="2800" u="none" strike="noStrike" dirty="0">
                          <a:effectLst/>
                        </a:rPr>
                        <a:t>มหาวิทยาลัยใช้ลงทะเบียน นศ.จะได้ใช้กรณีลืม </a:t>
                      </a:r>
                      <a:r>
                        <a:rPr lang="en-US" sz="2800" u="none" strike="noStrike" dirty="0">
                          <a:effectLst/>
                        </a:rPr>
                        <a:t>password </a:t>
                      </a:r>
                      <a:r>
                        <a:rPr lang="th-TH" sz="2800" u="none" strike="noStrike" dirty="0">
                          <a:effectLst/>
                        </a:rPr>
                        <a:t>ลงทะเบียน) : </a:t>
                      </a:r>
                      <a:endParaRPr lang="th-TH" sz="2800" b="1" i="0" u="none" strike="noStrike" dirty="0">
                        <a:solidFill>
                          <a:srgbClr val="0D0D0D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472" marR="8472" marT="84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2" marR="8472" marT="84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450996"/>
                  </a:ext>
                </a:extLst>
              </a:tr>
              <a:tr h="47567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800" u="none" strike="noStrike" dirty="0" smtClean="0">
                          <a:effectLst/>
                        </a:rPr>
                        <a:t>ID</a:t>
                      </a:r>
                      <a:r>
                        <a:rPr lang="en-US" sz="2800" u="none" strike="noStrike" baseline="0" dirty="0" smtClean="0">
                          <a:effectLst/>
                        </a:rPr>
                        <a:t> Line</a:t>
                      </a:r>
                      <a:r>
                        <a:rPr lang="th-TH" sz="2800" u="none" strike="noStrike" dirty="0" smtClean="0">
                          <a:effectLst/>
                        </a:rPr>
                        <a:t>:</a:t>
                      </a:r>
                      <a:endParaRPr lang="th-TH" sz="2800" b="1" i="0" u="none" strike="noStrike" dirty="0">
                        <a:solidFill>
                          <a:srgbClr val="0D0D0D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472" marR="8472" marT="84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2" marR="8472" marT="84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513875"/>
                  </a:ext>
                </a:extLst>
              </a:tr>
              <a:tr h="47567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800" u="none" strike="noStrike" dirty="0" smtClean="0">
                          <a:effectLst/>
                        </a:rPr>
                        <a:t>ID Facebook</a:t>
                      </a:r>
                      <a:r>
                        <a:rPr lang="th-TH" sz="2800" u="none" strike="noStrike" dirty="0" smtClean="0">
                          <a:effectLst/>
                        </a:rPr>
                        <a:t> </a:t>
                      </a:r>
                      <a:r>
                        <a:rPr lang="th-TH" sz="2800" u="none" strike="noStrike" dirty="0">
                          <a:effectLst/>
                        </a:rPr>
                        <a:t>:</a:t>
                      </a:r>
                      <a:endParaRPr lang="th-TH" sz="2800" b="1" i="0" u="none" strike="noStrike" dirty="0">
                        <a:solidFill>
                          <a:srgbClr val="0D0D0D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472" marR="8472" marT="84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2" marR="8472" marT="84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38205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51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 Light</vt:lpstr>
      <vt:lpstr>Calibri</vt:lpstr>
      <vt:lpstr>Cordia New</vt:lpstr>
      <vt:lpstr>Angsana New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acer</dc:creator>
  <cp:lastModifiedBy>Windows User</cp:lastModifiedBy>
  <cp:revision>10</cp:revision>
  <cp:lastPrinted>2013-08-26T10:37:05Z</cp:lastPrinted>
  <dcterms:created xsi:type="dcterms:W3CDTF">2011-07-13T04:27:00Z</dcterms:created>
  <dcterms:modified xsi:type="dcterms:W3CDTF">2019-08-25T04:32:52Z</dcterms:modified>
</cp:coreProperties>
</file>